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9803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41559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6801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8557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3563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72439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9087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68195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92019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796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5042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1584-937B-47D6-B8B4-87D14DB3E21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9BB7-B1F4-44B7-A073-0344967F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i="1" dirty="0" smtClean="0">
                <a:solidFill>
                  <a:schemeClr val="accent6">
                    <a:lumMod val="75000"/>
                  </a:schemeClr>
                </a:solidFill>
              </a:rPr>
              <a:t>The Lady or the Tiger</a:t>
            </a:r>
            <a:br>
              <a:rPr lang="en-US" sz="66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by Frank R. Stockton 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Conflict Review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4186187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Climax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The princess points discretely to the right door (she know what is behind each one)</a:t>
            </a:r>
          </a:p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The courtier opens the door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8702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Falling Action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Something comes out of the door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2123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Resolution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Missing </a:t>
            </a:r>
          </a:p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The author leaves it up to the reader! You decide if the courtier is devoured or married.</a:t>
            </a:r>
          </a:p>
        </p:txBody>
      </p:sp>
    </p:spTree>
    <p:extLst>
      <p:ext uri="{BB962C8B-B14F-4D97-AF65-F5344CB8AC3E}">
        <p14:creationId xmlns:p14="http://schemas.microsoft.com/office/powerpoint/2010/main" val="239712863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Conflict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A struggle between two opposing forces or points of view. There are two types (internal and external)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4800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Internal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When a character struggles with a force within themselves. 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97644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Internal Conflict Example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princess struggles with the decision to point to the direction of the door that contains a lady (the one lady that she is jealous of and hates the most), or she has to decide if she can stand watching her lover get attacked by a ferocious tiger.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princess struggles to overcome her jealousy!</a:t>
            </a:r>
          </a:p>
        </p:txBody>
      </p:sp>
    </p:spTree>
    <p:extLst>
      <p:ext uri="{BB962C8B-B14F-4D97-AF65-F5344CB8AC3E}">
        <p14:creationId xmlns:p14="http://schemas.microsoft.com/office/powerpoint/2010/main" val="3265082967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Internal Conflict Example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The young courtier (knowing the nature of the princess) has to decide whether or not to trust the princess. 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86389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External Conflict 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 struggle between a character and an opposing outside force. (person vs. person, person vs. fate, person vs. nature, person vs. God/gods, person vs. society)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3756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External Conflict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Man vs. man (courtier vs.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semibarbaric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king)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Man vs. fate (courtier vs. trial’s chance)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Man vs. Society (courtier vs. audience acceptance of this form of judicial system)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Man vs. Nature (courtier vs. tiger)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Woman vs. Woman (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pricess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vs. fairest lady)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56515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Complications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Events/situations that add difficulty to solving/resolving the problem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146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Examples of Complications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The doors look identical, can’t hear, it’s different every time, it’s a 50/50 chance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The woman behind the door is the fairest lady in the land and the one woman the princess hates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The most ferocious tiger was chosen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3201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333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Lady or the Tiger by Frank R. Stockton </vt:lpstr>
      <vt:lpstr>Conflict</vt:lpstr>
      <vt:lpstr>Internal</vt:lpstr>
      <vt:lpstr>Internal Conflict Example</vt:lpstr>
      <vt:lpstr>Internal Conflict Example</vt:lpstr>
      <vt:lpstr>External Conflict </vt:lpstr>
      <vt:lpstr>External Conflict</vt:lpstr>
      <vt:lpstr>Complications</vt:lpstr>
      <vt:lpstr>Examples of Complications</vt:lpstr>
      <vt:lpstr>Climax</vt:lpstr>
      <vt:lpstr>Falling Action</vt:lpstr>
      <vt:lpstr>Resolution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Lady or the Tiger by Frank R. Stockton</dc:title>
  <dc:creator>Meanix, Mary S</dc:creator>
  <cp:lastModifiedBy>Meanix, Mary S</cp:lastModifiedBy>
  <cp:revision>4</cp:revision>
  <dcterms:created xsi:type="dcterms:W3CDTF">2012-10-02T18:29:07Z</dcterms:created>
  <dcterms:modified xsi:type="dcterms:W3CDTF">2012-10-02T18:48:31Z</dcterms:modified>
</cp:coreProperties>
</file>